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6" d="100"/>
          <a:sy n="126" d="100"/>
        </p:scale>
        <p:origin x="97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4DC15-2282-4DFB-9292-4711BE3C9B7D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1E49552-FE9A-4D9D-9CE5-DF81B581D646}">
      <dgm:prSet phldrT="[テキスト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sz="1400" dirty="0">
              <a:ln w="9525">
                <a:solidFill>
                  <a:schemeClr val="tx1"/>
                </a:solidFill>
              </a:ln>
              <a:solidFill>
                <a:schemeClr val="tx1"/>
              </a:solidFill>
            </a:rPr>
            <a:t>宗教</a:t>
          </a:r>
        </a:p>
      </dgm:t>
    </dgm:pt>
    <dgm:pt modelId="{3B2DD1B2-2BFE-42EB-9368-744F48FB34ED}" type="parTrans" cxnId="{DC47DFAC-F1A6-4DD2-90F1-A09B6472B6AF}">
      <dgm:prSet/>
      <dgm:spPr/>
      <dgm:t>
        <a:bodyPr/>
        <a:lstStyle/>
        <a:p>
          <a:endParaRPr kumimoji="1" lang="ja-JP" altLang="en-US"/>
        </a:p>
      </dgm:t>
    </dgm:pt>
    <dgm:pt modelId="{933F1C00-548B-485D-95AC-DAB3A2EDF63B}" type="sibTrans" cxnId="{DC47DFAC-F1A6-4DD2-90F1-A09B6472B6AF}">
      <dgm:prSet/>
      <dgm:spPr/>
      <dgm:t>
        <a:bodyPr/>
        <a:lstStyle/>
        <a:p>
          <a:endParaRPr kumimoji="1" lang="ja-JP" altLang="en-US"/>
        </a:p>
      </dgm:t>
    </dgm:pt>
    <dgm:pt modelId="{1FA73217-A2B5-4BE2-81E4-A43639DBA3E3}">
      <dgm:prSet phldrT="[テキスト]" custT="1"/>
      <dgm:spPr>
        <a:solidFill>
          <a:schemeClr val="accent1">
            <a:lumMod val="60000"/>
            <a:lumOff val="40000"/>
            <a:alpha val="89000"/>
          </a:schemeClr>
        </a:solidFill>
      </dgm:spPr>
      <dgm:t>
        <a:bodyPr/>
        <a:lstStyle/>
        <a:p>
          <a:r>
            <a:rPr kumimoji="1" lang="ja-JP" altLang="en-US" sz="140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国家</a:t>
          </a:r>
        </a:p>
      </dgm:t>
    </dgm:pt>
    <dgm:pt modelId="{B8C06F5D-28B1-4AA7-9C85-51E141CEB730}" type="parTrans" cxnId="{A64187AC-0A8A-43B1-ABCD-38917335735C}">
      <dgm:prSet/>
      <dgm:spPr/>
      <dgm:t>
        <a:bodyPr/>
        <a:lstStyle/>
        <a:p>
          <a:endParaRPr kumimoji="1" lang="ja-JP" altLang="en-US"/>
        </a:p>
      </dgm:t>
    </dgm:pt>
    <dgm:pt modelId="{4EED19A5-A1A7-4F5C-8059-F782BE72E063}" type="sibTrans" cxnId="{A64187AC-0A8A-43B1-ABCD-38917335735C}">
      <dgm:prSet/>
      <dgm:spPr/>
      <dgm:t>
        <a:bodyPr/>
        <a:lstStyle/>
        <a:p>
          <a:endParaRPr kumimoji="1" lang="ja-JP" altLang="en-US"/>
        </a:p>
      </dgm:t>
    </dgm:pt>
    <dgm:pt modelId="{5E7BA954-CCDD-4BFE-B07F-5C63A0B67989}" type="pres">
      <dgm:prSet presAssocID="{9164DC15-2282-4DFB-9292-4711BE3C9B7D}" presName="Name0" presStyleCnt="0">
        <dgm:presLayoutVars>
          <dgm:chMax val="7"/>
          <dgm:resizeHandles val="exact"/>
        </dgm:presLayoutVars>
      </dgm:prSet>
      <dgm:spPr/>
    </dgm:pt>
    <dgm:pt modelId="{5BE45D2E-3DB5-4E3C-85EC-2571A64F02F9}" type="pres">
      <dgm:prSet presAssocID="{9164DC15-2282-4DFB-9292-4711BE3C9B7D}" presName="comp1" presStyleCnt="0"/>
      <dgm:spPr/>
    </dgm:pt>
    <dgm:pt modelId="{538BDCF8-8676-416E-8099-FD8F3BEF383A}" type="pres">
      <dgm:prSet presAssocID="{9164DC15-2282-4DFB-9292-4711BE3C9B7D}" presName="circle1" presStyleLbl="node1" presStyleIdx="0" presStyleCnt="2"/>
      <dgm:spPr/>
    </dgm:pt>
    <dgm:pt modelId="{F1E7516C-9D4C-4DFE-9F47-FFC1DA5D0720}" type="pres">
      <dgm:prSet presAssocID="{9164DC15-2282-4DFB-9292-4711BE3C9B7D}" presName="c1text" presStyleLbl="node1" presStyleIdx="0" presStyleCnt="2">
        <dgm:presLayoutVars>
          <dgm:bulletEnabled val="1"/>
        </dgm:presLayoutVars>
      </dgm:prSet>
      <dgm:spPr/>
    </dgm:pt>
    <dgm:pt modelId="{621E3C98-6974-4819-B0B6-32BE6811C527}" type="pres">
      <dgm:prSet presAssocID="{9164DC15-2282-4DFB-9292-4711BE3C9B7D}" presName="comp2" presStyleCnt="0"/>
      <dgm:spPr/>
    </dgm:pt>
    <dgm:pt modelId="{6CE64C27-EB7B-4193-97F1-0F2F80CF121E}" type="pres">
      <dgm:prSet presAssocID="{9164DC15-2282-4DFB-9292-4711BE3C9B7D}" presName="circle2" presStyleLbl="node1" presStyleIdx="1" presStyleCnt="2"/>
      <dgm:spPr/>
    </dgm:pt>
    <dgm:pt modelId="{9185FC6A-0277-4145-B9C6-A922C86B00E4}" type="pres">
      <dgm:prSet presAssocID="{9164DC15-2282-4DFB-9292-4711BE3C9B7D}" presName="c2text" presStyleLbl="node1" presStyleIdx="1" presStyleCnt="2">
        <dgm:presLayoutVars>
          <dgm:bulletEnabled val="1"/>
        </dgm:presLayoutVars>
      </dgm:prSet>
      <dgm:spPr/>
    </dgm:pt>
  </dgm:ptLst>
  <dgm:cxnLst>
    <dgm:cxn modelId="{2D6CCB13-89ED-4E9B-8024-F7AE727D1652}" type="presOf" srcId="{51E49552-FE9A-4D9D-9CE5-DF81B581D646}" destId="{F1E7516C-9D4C-4DFE-9F47-FFC1DA5D0720}" srcOrd="1" destOrd="0" presId="urn:microsoft.com/office/officeart/2005/8/layout/venn2"/>
    <dgm:cxn modelId="{A64187AC-0A8A-43B1-ABCD-38917335735C}" srcId="{9164DC15-2282-4DFB-9292-4711BE3C9B7D}" destId="{1FA73217-A2B5-4BE2-81E4-A43639DBA3E3}" srcOrd="1" destOrd="0" parTransId="{B8C06F5D-28B1-4AA7-9C85-51E141CEB730}" sibTransId="{4EED19A5-A1A7-4F5C-8059-F782BE72E063}"/>
    <dgm:cxn modelId="{DC47DFAC-F1A6-4DD2-90F1-A09B6472B6AF}" srcId="{9164DC15-2282-4DFB-9292-4711BE3C9B7D}" destId="{51E49552-FE9A-4D9D-9CE5-DF81B581D646}" srcOrd="0" destOrd="0" parTransId="{3B2DD1B2-2BFE-42EB-9368-744F48FB34ED}" sibTransId="{933F1C00-548B-485D-95AC-DAB3A2EDF63B}"/>
    <dgm:cxn modelId="{747D78BA-FE04-40A8-A4F7-D5CBF78246AD}" type="presOf" srcId="{51E49552-FE9A-4D9D-9CE5-DF81B581D646}" destId="{538BDCF8-8676-416E-8099-FD8F3BEF383A}" srcOrd="0" destOrd="0" presId="urn:microsoft.com/office/officeart/2005/8/layout/venn2"/>
    <dgm:cxn modelId="{9293A9CF-8EEB-4D98-9DB9-582518E22A82}" type="presOf" srcId="{9164DC15-2282-4DFB-9292-4711BE3C9B7D}" destId="{5E7BA954-CCDD-4BFE-B07F-5C63A0B67989}" srcOrd="0" destOrd="0" presId="urn:microsoft.com/office/officeart/2005/8/layout/venn2"/>
    <dgm:cxn modelId="{076AA6D5-6FB7-4DF6-A0CE-E4CA8F95FAFF}" type="presOf" srcId="{1FA73217-A2B5-4BE2-81E4-A43639DBA3E3}" destId="{6CE64C27-EB7B-4193-97F1-0F2F80CF121E}" srcOrd="0" destOrd="0" presId="urn:microsoft.com/office/officeart/2005/8/layout/venn2"/>
    <dgm:cxn modelId="{5EA9AFFD-AFEE-4236-B608-316F5919B78A}" type="presOf" srcId="{1FA73217-A2B5-4BE2-81E4-A43639DBA3E3}" destId="{9185FC6A-0277-4145-B9C6-A922C86B00E4}" srcOrd="1" destOrd="0" presId="urn:microsoft.com/office/officeart/2005/8/layout/venn2"/>
    <dgm:cxn modelId="{06A8D7EA-354F-4FD8-BF74-D727FD2F0647}" type="presParOf" srcId="{5E7BA954-CCDD-4BFE-B07F-5C63A0B67989}" destId="{5BE45D2E-3DB5-4E3C-85EC-2571A64F02F9}" srcOrd="0" destOrd="0" presId="urn:microsoft.com/office/officeart/2005/8/layout/venn2"/>
    <dgm:cxn modelId="{A48E2238-C3E0-4163-8BF5-5E4D9B7AECF6}" type="presParOf" srcId="{5BE45D2E-3DB5-4E3C-85EC-2571A64F02F9}" destId="{538BDCF8-8676-416E-8099-FD8F3BEF383A}" srcOrd="0" destOrd="0" presId="urn:microsoft.com/office/officeart/2005/8/layout/venn2"/>
    <dgm:cxn modelId="{1829117E-A69C-4159-B925-BFBD786ACD36}" type="presParOf" srcId="{5BE45D2E-3DB5-4E3C-85EC-2571A64F02F9}" destId="{F1E7516C-9D4C-4DFE-9F47-FFC1DA5D0720}" srcOrd="1" destOrd="0" presId="urn:microsoft.com/office/officeart/2005/8/layout/venn2"/>
    <dgm:cxn modelId="{F7E7A574-9536-4B0F-A11F-648222E89A7B}" type="presParOf" srcId="{5E7BA954-CCDD-4BFE-B07F-5C63A0B67989}" destId="{621E3C98-6974-4819-B0B6-32BE6811C527}" srcOrd="1" destOrd="0" presId="urn:microsoft.com/office/officeart/2005/8/layout/venn2"/>
    <dgm:cxn modelId="{FB6F269D-2D06-4AE7-B25F-48226BD1E0FA}" type="presParOf" srcId="{621E3C98-6974-4819-B0B6-32BE6811C527}" destId="{6CE64C27-EB7B-4193-97F1-0F2F80CF121E}" srcOrd="0" destOrd="0" presId="urn:microsoft.com/office/officeart/2005/8/layout/venn2"/>
    <dgm:cxn modelId="{F209EE0E-974D-455B-8064-DFA57B9ED75D}" type="presParOf" srcId="{621E3C98-6974-4819-B0B6-32BE6811C527}" destId="{9185FC6A-0277-4145-B9C6-A922C86B00E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0DE7F-D33E-4B90-8ADD-74AEFC1134D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2C4AA72-BB4A-4690-A800-CD2F0795CF03}">
      <dgm:prSet phldrT="[テキスト]" custT="1"/>
      <dgm:spPr>
        <a:solidFill>
          <a:schemeClr val="accent1">
            <a:lumMod val="60000"/>
            <a:lumOff val="40000"/>
            <a:alpha val="89000"/>
          </a:schemeClr>
        </a:solidFill>
      </dgm:spPr>
      <dgm:t>
        <a:bodyPr/>
        <a:lstStyle/>
        <a:p>
          <a:r>
            <a:rPr kumimoji="1" lang="ja-JP" altLang="en-US" sz="140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国家</a:t>
          </a:r>
        </a:p>
      </dgm:t>
    </dgm:pt>
    <dgm:pt modelId="{84255CCC-724E-465F-9984-E57EA6C73688}" type="parTrans" cxnId="{9F126E04-A574-4826-81F4-9680B1971F94}">
      <dgm:prSet/>
      <dgm:spPr/>
      <dgm:t>
        <a:bodyPr/>
        <a:lstStyle/>
        <a:p>
          <a:endParaRPr kumimoji="1" lang="ja-JP" altLang="en-US"/>
        </a:p>
      </dgm:t>
    </dgm:pt>
    <dgm:pt modelId="{7BA66E45-C57F-4E84-BBE1-8A513B39BCE0}" type="sibTrans" cxnId="{9F126E04-A574-4826-81F4-9680B1971F94}">
      <dgm:prSet/>
      <dgm:spPr/>
      <dgm:t>
        <a:bodyPr/>
        <a:lstStyle/>
        <a:p>
          <a:endParaRPr kumimoji="1" lang="ja-JP" altLang="en-US"/>
        </a:p>
      </dgm:t>
    </dgm:pt>
    <dgm:pt modelId="{B8BEEC55-0EDA-4EDD-BF5E-CEC3EC2134AF}">
      <dgm:prSet phldrT="[テキスト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sz="140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宗教</a:t>
          </a:r>
        </a:p>
      </dgm:t>
    </dgm:pt>
    <dgm:pt modelId="{418DA403-5549-43DE-B9EC-F93D26E2EDBA}" type="parTrans" cxnId="{CB9DE4EF-B4A5-4A92-B42B-570507727AA2}">
      <dgm:prSet/>
      <dgm:spPr/>
      <dgm:t>
        <a:bodyPr/>
        <a:lstStyle/>
        <a:p>
          <a:endParaRPr kumimoji="1" lang="ja-JP" altLang="en-US"/>
        </a:p>
      </dgm:t>
    </dgm:pt>
    <dgm:pt modelId="{64420CE3-5624-4C4A-AA73-13B9DEDB8C97}" type="sibTrans" cxnId="{CB9DE4EF-B4A5-4A92-B42B-570507727AA2}">
      <dgm:prSet/>
      <dgm:spPr/>
      <dgm:t>
        <a:bodyPr/>
        <a:lstStyle/>
        <a:p>
          <a:endParaRPr kumimoji="1" lang="ja-JP" altLang="en-US"/>
        </a:p>
      </dgm:t>
    </dgm:pt>
    <dgm:pt modelId="{ADA1DA42-1500-4320-8CB4-9483F10C6023}" type="pres">
      <dgm:prSet presAssocID="{8610DE7F-D33E-4B90-8ADD-74AEFC1134D8}" presName="Name0" presStyleCnt="0">
        <dgm:presLayoutVars>
          <dgm:chMax val="7"/>
          <dgm:resizeHandles val="exact"/>
        </dgm:presLayoutVars>
      </dgm:prSet>
      <dgm:spPr/>
    </dgm:pt>
    <dgm:pt modelId="{64B5E5C3-1611-445E-BD27-4C85307A0929}" type="pres">
      <dgm:prSet presAssocID="{8610DE7F-D33E-4B90-8ADD-74AEFC1134D8}" presName="comp1" presStyleCnt="0"/>
      <dgm:spPr/>
    </dgm:pt>
    <dgm:pt modelId="{9213BA2F-28CB-4FF7-8349-D85658C7D222}" type="pres">
      <dgm:prSet presAssocID="{8610DE7F-D33E-4B90-8ADD-74AEFC1134D8}" presName="circle1" presStyleLbl="node1" presStyleIdx="0" presStyleCnt="2"/>
      <dgm:spPr/>
    </dgm:pt>
    <dgm:pt modelId="{83764D25-391D-4EEB-8099-6438F1F9A8FD}" type="pres">
      <dgm:prSet presAssocID="{8610DE7F-D33E-4B90-8ADD-74AEFC1134D8}" presName="c1text" presStyleLbl="node1" presStyleIdx="0" presStyleCnt="2">
        <dgm:presLayoutVars>
          <dgm:bulletEnabled val="1"/>
        </dgm:presLayoutVars>
      </dgm:prSet>
      <dgm:spPr/>
    </dgm:pt>
    <dgm:pt modelId="{00C77FE4-C76F-4AF4-833B-866ECD6823CB}" type="pres">
      <dgm:prSet presAssocID="{8610DE7F-D33E-4B90-8ADD-74AEFC1134D8}" presName="comp2" presStyleCnt="0"/>
      <dgm:spPr/>
    </dgm:pt>
    <dgm:pt modelId="{268AF0D5-41DB-463B-8335-7CFFCE241911}" type="pres">
      <dgm:prSet presAssocID="{8610DE7F-D33E-4B90-8ADD-74AEFC1134D8}" presName="circle2" presStyleLbl="node1" presStyleIdx="1" presStyleCnt="2"/>
      <dgm:spPr/>
    </dgm:pt>
    <dgm:pt modelId="{6610EA8D-364B-47DB-8A29-35511D1D56AC}" type="pres">
      <dgm:prSet presAssocID="{8610DE7F-D33E-4B90-8ADD-74AEFC1134D8}" presName="c2text" presStyleLbl="node1" presStyleIdx="1" presStyleCnt="2">
        <dgm:presLayoutVars>
          <dgm:bulletEnabled val="1"/>
        </dgm:presLayoutVars>
      </dgm:prSet>
      <dgm:spPr/>
    </dgm:pt>
  </dgm:ptLst>
  <dgm:cxnLst>
    <dgm:cxn modelId="{9F126E04-A574-4826-81F4-9680B1971F94}" srcId="{8610DE7F-D33E-4B90-8ADD-74AEFC1134D8}" destId="{D2C4AA72-BB4A-4690-A800-CD2F0795CF03}" srcOrd="0" destOrd="0" parTransId="{84255CCC-724E-465F-9984-E57EA6C73688}" sibTransId="{7BA66E45-C57F-4E84-BBE1-8A513B39BCE0}"/>
    <dgm:cxn modelId="{7896591E-9573-43D0-8A29-2282C10F368D}" type="presOf" srcId="{B8BEEC55-0EDA-4EDD-BF5E-CEC3EC2134AF}" destId="{6610EA8D-364B-47DB-8A29-35511D1D56AC}" srcOrd="1" destOrd="0" presId="urn:microsoft.com/office/officeart/2005/8/layout/venn2"/>
    <dgm:cxn modelId="{41503E48-2B93-42A6-B8FB-282DD852D3AE}" type="presOf" srcId="{D2C4AA72-BB4A-4690-A800-CD2F0795CF03}" destId="{9213BA2F-28CB-4FF7-8349-D85658C7D222}" srcOrd="0" destOrd="0" presId="urn:microsoft.com/office/officeart/2005/8/layout/venn2"/>
    <dgm:cxn modelId="{F631FD48-25AE-4A6F-AFE4-BADDE86266B8}" type="presOf" srcId="{D2C4AA72-BB4A-4690-A800-CD2F0795CF03}" destId="{83764D25-391D-4EEB-8099-6438F1F9A8FD}" srcOrd="1" destOrd="0" presId="urn:microsoft.com/office/officeart/2005/8/layout/venn2"/>
    <dgm:cxn modelId="{BD46ED4C-E63B-4CF4-BD98-E8CE2DDB9EC7}" type="presOf" srcId="{8610DE7F-D33E-4B90-8ADD-74AEFC1134D8}" destId="{ADA1DA42-1500-4320-8CB4-9483F10C6023}" srcOrd="0" destOrd="0" presId="urn:microsoft.com/office/officeart/2005/8/layout/venn2"/>
    <dgm:cxn modelId="{1C46A29A-B008-47B2-80CB-01A331F89D9F}" type="presOf" srcId="{B8BEEC55-0EDA-4EDD-BF5E-CEC3EC2134AF}" destId="{268AF0D5-41DB-463B-8335-7CFFCE241911}" srcOrd="0" destOrd="0" presId="urn:microsoft.com/office/officeart/2005/8/layout/venn2"/>
    <dgm:cxn modelId="{CB9DE4EF-B4A5-4A92-B42B-570507727AA2}" srcId="{8610DE7F-D33E-4B90-8ADD-74AEFC1134D8}" destId="{B8BEEC55-0EDA-4EDD-BF5E-CEC3EC2134AF}" srcOrd="1" destOrd="0" parTransId="{418DA403-5549-43DE-B9EC-F93D26E2EDBA}" sibTransId="{64420CE3-5624-4C4A-AA73-13B9DEDB8C97}"/>
    <dgm:cxn modelId="{E7FDB5FC-7576-4C72-ADFA-97186ECC69CB}" type="presParOf" srcId="{ADA1DA42-1500-4320-8CB4-9483F10C6023}" destId="{64B5E5C3-1611-445E-BD27-4C85307A0929}" srcOrd="0" destOrd="0" presId="urn:microsoft.com/office/officeart/2005/8/layout/venn2"/>
    <dgm:cxn modelId="{1FBA3416-3F39-40A9-B480-8CBBB2AD2ABC}" type="presParOf" srcId="{64B5E5C3-1611-445E-BD27-4C85307A0929}" destId="{9213BA2F-28CB-4FF7-8349-D85658C7D222}" srcOrd="0" destOrd="0" presId="urn:microsoft.com/office/officeart/2005/8/layout/venn2"/>
    <dgm:cxn modelId="{1F2E3F80-21DE-43E6-852C-4F0629E2A11E}" type="presParOf" srcId="{64B5E5C3-1611-445E-BD27-4C85307A0929}" destId="{83764D25-391D-4EEB-8099-6438F1F9A8FD}" srcOrd="1" destOrd="0" presId="urn:microsoft.com/office/officeart/2005/8/layout/venn2"/>
    <dgm:cxn modelId="{44E7CC94-163A-4312-9641-F40E477B594F}" type="presParOf" srcId="{ADA1DA42-1500-4320-8CB4-9483F10C6023}" destId="{00C77FE4-C76F-4AF4-833B-866ECD6823CB}" srcOrd="1" destOrd="0" presId="urn:microsoft.com/office/officeart/2005/8/layout/venn2"/>
    <dgm:cxn modelId="{38240131-9795-4C65-A025-7E0ECDE5B4E4}" type="presParOf" srcId="{00C77FE4-C76F-4AF4-833B-866ECD6823CB}" destId="{268AF0D5-41DB-463B-8335-7CFFCE241911}" srcOrd="0" destOrd="0" presId="urn:microsoft.com/office/officeart/2005/8/layout/venn2"/>
    <dgm:cxn modelId="{371E3BB3-9DD2-461B-8EBD-0BAFA48C8AE9}" type="presParOf" srcId="{00C77FE4-C76F-4AF4-833B-866ECD6823CB}" destId="{6610EA8D-364B-47DB-8A29-35511D1D56A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64DC15-2282-4DFB-9292-4711BE3C9B7D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1E49552-FE9A-4D9D-9CE5-DF81B581D646}">
      <dgm:prSet phldrT="[テキスト]" custT="1"/>
      <dgm:spPr>
        <a:solidFill>
          <a:schemeClr val="accent6">
            <a:lumMod val="60000"/>
            <a:lumOff val="40000"/>
          </a:schemeClr>
        </a:solidFill>
      </dgm:spPr>
      <dgm:t>
        <a:bodyPr anchor="t" anchorCtr="1"/>
        <a:lstStyle/>
        <a:p>
          <a:endParaRPr kumimoji="1" lang="en-US" altLang="ja-JP" sz="14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  <a:p>
          <a:endParaRPr kumimoji="1" lang="en-US" altLang="ja-JP" sz="9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  <a:p>
          <a:r>
            <a:rPr kumimoji="1" lang="ja-JP" altLang="en-US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宗教</a:t>
          </a:r>
        </a:p>
      </dgm:t>
    </dgm:pt>
    <dgm:pt modelId="{3B2DD1B2-2BFE-42EB-9368-744F48FB34ED}" type="parTrans" cxnId="{DC47DFAC-F1A6-4DD2-90F1-A09B6472B6AF}">
      <dgm:prSet/>
      <dgm:spPr/>
      <dgm:t>
        <a:bodyPr/>
        <a:lstStyle/>
        <a:p>
          <a:endParaRPr kumimoji="1" lang="ja-JP" altLang="en-US"/>
        </a:p>
      </dgm:t>
    </dgm:pt>
    <dgm:pt modelId="{933F1C00-548B-485D-95AC-DAB3A2EDF63B}" type="sibTrans" cxnId="{DC47DFAC-F1A6-4DD2-90F1-A09B6472B6AF}">
      <dgm:prSet/>
      <dgm:spPr/>
      <dgm:t>
        <a:bodyPr/>
        <a:lstStyle/>
        <a:p>
          <a:endParaRPr kumimoji="1" lang="ja-JP" altLang="en-US"/>
        </a:p>
      </dgm:t>
    </dgm:pt>
    <dgm:pt modelId="{1FA73217-A2B5-4BE2-81E4-A43639DBA3E3}">
      <dgm:prSet phldrT="[テキスト]" custT="1"/>
      <dgm:spPr>
        <a:solidFill>
          <a:schemeClr val="accent1">
            <a:lumMod val="40000"/>
            <a:lumOff val="60000"/>
            <a:alpha val="75000"/>
          </a:schemeClr>
        </a:solidFill>
      </dgm:spPr>
      <dgm:t>
        <a:bodyPr/>
        <a:lstStyle/>
        <a:p>
          <a:r>
            <a:rPr kumimoji="1" lang="ja-JP" altLang="en-US" sz="140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国家</a:t>
          </a:r>
        </a:p>
      </dgm:t>
    </dgm:pt>
    <dgm:pt modelId="{B8C06F5D-28B1-4AA7-9C85-51E141CEB730}" type="parTrans" cxnId="{A64187AC-0A8A-43B1-ABCD-38917335735C}">
      <dgm:prSet/>
      <dgm:spPr/>
      <dgm:t>
        <a:bodyPr/>
        <a:lstStyle/>
        <a:p>
          <a:endParaRPr kumimoji="1" lang="ja-JP" altLang="en-US"/>
        </a:p>
      </dgm:t>
    </dgm:pt>
    <dgm:pt modelId="{4EED19A5-A1A7-4F5C-8059-F782BE72E063}" type="sibTrans" cxnId="{A64187AC-0A8A-43B1-ABCD-38917335735C}">
      <dgm:prSet/>
      <dgm:spPr/>
      <dgm:t>
        <a:bodyPr/>
        <a:lstStyle/>
        <a:p>
          <a:endParaRPr kumimoji="1" lang="ja-JP" altLang="en-US"/>
        </a:p>
      </dgm:t>
    </dgm:pt>
    <dgm:pt modelId="{5E7BA954-CCDD-4BFE-B07F-5C63A0B67989}" type="pres">
      <dgm:prSet presAssocID="{9164DC15-2282-4DFB-9292-4711BE3C9B7D}" presName="Name0" presStyleCnt="0">
        <dgm:presLayoutVars>
          <dgm:chMax val="7"/>
          <dgm:resizeHandles val="exact"/>
        </dgm:presLayoutVars>
      </dgm:prSet>
      <dgm:spPr/>
    </dgm:pt>
    <dgm:pt modelId="{5BE45D2E-3DB5-4E3C-85EC-2571A64F02F9}" type="pres">
      <dgm:prSet presAssocID="{9164DC15-2282-4DFB-9292-4711BE3C9B7D}" presName="comp1" presStyleCnt="0"/>
      <dgm:spPr/>
    </dgm:pt>
    <dgm:pt modelId="{538BDCF8-8676-416E-8099-FD8F3BEF383A}" type="pres">
      <dgm:prSet presAssocID="{9164DC15-2282-4DFB-9292-4711BE3C9B7D}" presName="circle1" presStyleLbl="node1" presStyleIdx="0" presStyleCnt="2" custLinFactNeighborX="-38870" custLinFactNeighborY="7000"/>
      <dgm:spPr/>
    </dgm:pt>
    <dgm:pt modelId="{F1E7516C-9D4C-4DFE-9F47-FFC1DA5D0720}" type="pres">
      <dgm:prSet presAssocID="{9164DC15-2282-4DFB-9292-4711BE3C9B7D}" presName="c1text" presStyleLbl="node1" presStyleIdx="0" presStyleCnt="2">
        <dgm:presLayoutVars>
          <dgm:bulletEnabled val="1"/>
        </dgm:presLayoutVars>
      </dgm:prSet>
      <dgm:spPr/>
    </dgm:pt>
    <dgm:pt modelId="{621E3C98-6974-4819-B0B6-32BE6811C527}" type="pres">
      <dgm:prSet presAssocID="{9164DC15-2282-4DFB-9292-4711BE3C9B7D}" presName="comp2" presStyleCnt="0"/>
      <dgm:spPr/>
    </dgm:pt>
    <dgm:pt modelId="{6CE64C27-EB7B-4193-97F1-0F2F80CF121E}" type="pres">
      <dgm:prSet presAssocID="{9164DC15-2282-4DFB-9292-4711BE3C9B7D}" presName="circle2" presStyleLbl="node1" presStyleIdx="1" presStyleCnt="2" custScaleX="132902" custScaleY="133333" custLinFactNeighborX="42757" custLinFactNeighborY="-10455"/>
      <dgm:spPr/>
    </dgm:pt>
    <dgm:pt modelId="{9185FC6A-0277-4145-B9C6-A922C86B00E4}" type="pres">
      <dgm:prSet presAssocID="{9164DC15-2282-4DFB-9292-4711BE3C9B7D}" presName="c2text" presStyleLbl="node1" presStyleIdx="1" presStyleCnt="2">
        <dgm:presLayoutVars>
          <dgm:bulletEnabled val="1"/>
        </dgm:presLayoutVars>
      </dgm:prSet>
      <dgm:spPr/>
    </dgm:pt>
  </dgm:ptLst>
  <dgm:cxnLst>
    <dgm:cxn modelId="{2D6CCB13-89ED-4E9B-8024-F7AE727D1652}" type="presOf" srcId="{51E49552-FE9A-4D9D-9CE5-DF81B581D646}" destId="{F1E7516C-9D4C-4DFE-9F47-FFC1DA5D0720}" srcOrd="1" destOrd="0" presId="urn:microsoft.com/office/officeart/2005/8/layout/venn2"/>
    <dgm:cxn modelId="{A64187AC-0A8A-43B1-ABCD-38917335735C}" srcId="{9164DC15-2282-4DFB-9292-4711BE3C9B7D}" destId="{1FA73217-A2B5-4BE2-81E4-A43639DBA3E3}" srcOrd="1" destOrd="0" parTransId="{B8C06F5D-28B1-4AA7-9C85-51E141CEB730}" sibTransId="{4EED19A5-A1A7-4F5C-8059-F782BE72E063}"/>
    <dgm:cxn modelId="{DC47DFAC-F1A6-4DD2-90F1-A09B6472B6AF}" srcId="{9164DC15-2282-4DFB-9292-4711BE3C9B7D}" destId="{51E49552-FE9A-4D9D-9CE5-DF81B581D646}" srcOrd="0" destOrd="0" parTransId="{3B2DD1B2-2BFE-42EB-9368-744F48FB34ED}" sibTransId="{933F1C00-548B-485D-95AC-DAB3A2EDF63B}"/>
    <dgm:cxn modelId="{747D78BA-FE04-40A8-A4F7-D5CBF78246AD}" type="presOf" srcId="{51E49552-FE9A-4D9D-9CE5-DF81B581D646}" destId="{538BDCF8-8676-416E-8099-FD8F3BEF383A}" srcOrd="0" destOrd="0" presId="urn:microsoft.com/office/officeart/2005/8/layout/venn2"/>
    <dgm:cxn modelId="{9293A9CF-8EEB-4D98-9DB9-582518E22A82}" type="presOf" srcId="{9164DC15-2282-4DFB-9292-4711BE3C9B7D}" destId="{5E7BA954-CCDD-4BFE-B07F-5C63A0B67989}" srcOrd="0" destOrd="0" presId="urn:microsoft.com/office/officeart/2005/8/layout/venn2"/>
    <dgm:cxn modelId="{076AA6D5-6FB7-4DF6-A0CE-E4CA8F95FAFF}" type="presOf" srcId="{1FA73217-A2B5-4BE2-81E4-A43639DBA3E3}" destId="{6CE64C27-EB7B-4193-97F1-0F2F80CF121E}" srcOrd="0" destOrd="0" presId="urn:microsoft.com/office/officeart/2005/8/layout/venn2"/>
    <dgm:cxn modelId="{5EA9AFFD-AFEE-4236-B608-316F5919B78A}" type="presOf" srcId="{1FA73217-A2B5-4BE2-81E4-A43639DBA3E3}" destId="{9185FC6A-0277-4145-B9C6-A922C86B00E4}" srcOrd="1" destOrd="0" presId="urn:microsoft.com/office/officeart/2005/8/layout/venn2"/>
    <dgm:cxn modelId="{06A8D7EA-354F-4FD8-BF74-D727FD2F0647}" type="presParOf" srcId="{5E7BA954-CCDD-4BFE-B07F-5C63A0B67989}" destId="{5BE45D2E-3DB5-4E3C-85EC-2571A64F02F9}" srcOrd="0" destOrd="0" presId="urn:microsoft.com/office/officeart/2005/8/layout/venn2"/>
    <dgm:cxn modelId="{A48E2238-C3E0-4163-8BF5-5E4D9B7AECF6}" type="presParOf" srcId="{5BE45D2E-3DB5-4E3C-85EC-2571A64F02F9}" destId="{538BDCF8-8676-416E-8099-FD8F3BEF383A}" srcOrd="0" destOrd="0" presId="urn:microsoft.com/office/officeart/2005/8/layout/venn2"/>
    <dgm:cxn modelId="{1829117E-A69C-4159-B925-BFBD786ACD36}" type="presParOf" srcId="{5BE45D2E-3DB5-4E3C-85EC-2571A64F02F9}" destId="{F1E7516C-9D4C-4DFE-9F47-FFC1DA5D0720}" srcOrd="1" destOrd="0" presId="urn:microsoft.com/office/officeart/2005/8/layout/venn2"/>
    <dgm:cxn modelId="{F7E7A574-9536-4B0F-A11F-648222E89A7B}" type="presParOf" srcId="{5E7BA954-CCDD-4BFE-B07F-5C63A0B67989}" destId="{621E3C98-6974-4819-B0B6-32BE6811C527}" srcOrd="1" destOrd="0" presId="urn:microsoft.com/office/officeart/2005/8/layout/venn2"/>
    <dgm:cxn modelId="{FB6F269D-2D06-4AE7-B25F-48226BD1E0FA}" type="presParOf" srcId="{621E3C98-6974-4819-B0B6-32BE6811C527}" destId="{6CE64C27-EB7B-4193-97F1-0F2F80CF121E}" srcOrd="0" destOrd="0" presId="urn:microsoft.com/office/officeart/2005/8/layout/venn2"/>
    <dgm:cxn modelId="{F209EE0E-974D-455B-8064-DFA57B9ED75D}" type="presParOf" srcId="{621E3C98-6974-4819-B0B6-32BE6811C527}" destId="{9185FC6A-0277-4145-B9C6-A922C86B00E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10DE7F-D33E-4B90-8ADD-74AEFC1134D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DA1DA42-1500-4320-8CB4-9483F10C6023}" type="pres">
      <dgm:prSet presAssocID="{8610DE7F-D33E-4B90-8ADD-74AEFC1134D8}" presName="Name0" presStyleCnt="0">
        <dgm:presLayoutVars>
          <dgm:chMax val="7"/>
          <dgm:resizeHandles val="exact"/>
        </dgm:presLayoutVars>
      </dgm:prSet>
      <dgm:spPr/>
    </dgm:pt>
  </dgm:ptLst>
  <dgm:cxnLst>
    <dgm:cxn modelId="{BD46ED4C-E63B-4CF4-BD98-E8CE2DDB9EC7}" type="presOf" srcId="{8610DE7F-D33E-4B90-8ADD-74AEFC1134D8}" destId="{ADA1DA42-1500-4320-8CB4-9483F10C6023}" srcOrd="0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366305-8D56-4FDB-A6CC-245E94FB6FA7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B54AA35-14EB-4540-A39D-1AC01CB4E0C2}">
      <dgm:prSet phldrT="[テキスト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宗教</a:t>
          </a:r>
        </a:p>
      </dgm:t>
    </dgm:pt>
    <dgm:pt modelId="{82B6D0F0-9E64-4825-B8F4-3416DD55CB00}" type="parTrans" cxnId="{36ED9C6B-6893-41C6-843D-3110D0EA7E04}">
      <dgm:prSet/>
      <dgm:spPr/>
      <dgm:t>
        <a:bodyPr/>
        <a:lstStyle/>
        <a:p>
          <a:endParaRPr kumimoji="1" lang="ja-JP" altLang="en-US"/>
        </a:p>
      </dgm:t>
    </dgm:pt>
    <dgm:pt modelId="{6DCAD894-CE9F-4EBA-BEE1-EA08D61C15DE}" type="sibTrans" cxnId="{36ED9C6B-6893-41C6-843D-3110D0EA7E04}">
      <dgm:prSet/>
      <dgm:spPr/>
      <dgm:t>
        <a:bodyPr/>
        <a:lstStyle/>
        <a:p>
          <a:endParaRPr kumimoji="1" lang="ja-JP" altLang="en-US"/>
        </a:p>
      </dgm:t>
    </dgm:pt>
    <dgm:pt modelId="{E30E065D-E73F-458F-9341-318BD57DBE09}" type="pres">
      <dgm:prSet presAssocID="{D1366305-8D56-4FDB-A6CC-245E94FB6FA7}" presName="Name0" presStyleCnt="0">
        <dgm:presLayoutVars>
          <dgm:chMax val="7"/>
          <dgm:resizeHandles val="exact"/>
        </dgm:presLayoutVars>
      </dgm:prSet>
      <dgm:spPr/>
    </dgm:pt>
    <dgm:pt modelId="{D078DA34-16BF-4A18-88C2-F2BD5EFFCFB4}" type="pres">
      <dgm:prSet presAssocID="{D1366305-8D56-4FDB-A6CC-245E94FB6FA7}" presName="comp1" presStyleCnt="0"/>
      <dgm:spPr/>
    </dgm:pt>
    <dgm:pt modelId="{196F2FD2-B12F-478C-9FA0-0D20B420136F}" type="pres">
      <dgm:prSet presAssocID="{D1366305-8D56-4FDB-A6CC-245E94FB6FA7}" presName="circle1" presStyleLbl="node1" presStyleIdx="0" presStyleCnt="1"/>
      <dgm:spPr/>
    </dgm:pt>
    <dgm:pt modelId="{E00F18D6-EC9A-44C1-B4BF-51234D234BDE}" type="pres">
      <dgm:prSet presAssocID="{D1366305-8D56-4FDB-A6CC-245E94FB6FA7}" presName="c1text" presStyleLbl="node1" presStyleIdx="0" presStyleCnt="1">
        <dgm:presLayoutVars>
          <dgm:bulletEnabled val="1"/>
        </dgm:presLayoutVars>
      </dgm:prSet>
      <dgm:spPr/>
    </dgm:pt>
  </dgm:ptLst>
  <dgm:cxnLst>
    <dgm:cxn modelId="{2085151E-8CB3-4DF2-B189-0878E6125393}" type="presOf" srcId="{AB54AA35-14EB-4540-A39D-1AC01CB4E0C2}" destId="{196F2FD2-B12F-478C-9FA0-0D20B420136F}" srcOrd="0" destOrd="0" presId="urn:microsoft.com/office/officeart/2005/8/layout/venn2"/>
    <dgm:cxn modelId="{75BFD434-FD3E-4450-AB10-F4E7F7B7ADF0}" type="presOf" srcId="{D1366305-8D56-4FDB-A6CC-245E94FB6FA7}" destId="{E30E065D-E73F-458F-9341-318BD57DBE09}" srcOrd="0" destOrd="0" presId="urn:microsoft.com/office/officeart/2005/8/layout/venn2"/>
    <dgm:cxn modelId="{36ED9C6B-6893-41C6-843D-3110D0EA7E04}" srcId="{D1366305-8D56-4FDB-A6CC-245E94FB6FA7}" destId="{AB54AA35-14EB-4540-A39D-1AC01CB4E0C2}" srcOrd="0" destOrd="0" parTransId="{82B6D0F0-9E64-4825-B8F4-3416DD55CB00}" sibTransId="{6DCAD894-CE9F-4EBA-BEE1-EA08D61C15DE}"/>
    <dgm:cxn modelId="{9AC03F87-B5A8-4BE2-B4DD-051C68C7FF8B}" type="presOf" srcId="{AB54AA35-14EB-4540-A39D-1AC01CB4E0C2}" destId="{E00F18D6-EC9A-44C1-B4BF-51234D234BDE}" srcOrd="1" destOrd="0" presId="urn:microsoft.com/office/officeart/2005/8/layout/venn2"/>
    <dgm:cxn modelId="{E909660A-E013-472F-96D4-D6F1EEA87A81}" type="presParOf" srcId="{E30E065D-E73F-458F-9341-318BD57DBE09}" destId="{D078DA34-16BF-4A18-88C2-F2BD5EFFCFB4}" srcOrd="0" destOrd="0" presId="urn:microsoft.com/office/officeart/2005/8/layout/venn2"/>
    <dgm:cxn modelId="{813A5832-AFFD-4AD3-AA69-9AF1E9F32C65}" type="presParOf" srcId="{D078DA34-16BF-4A18-88C2-F2BD5EFFCFB4}" destId="{196F2FD2-B12F-478C-9FA0-0D20B420136F}" srcOrd="0" destOrd="0" presId="urn:microsoft.com/office/officeart/2005/8/layout/venn2"/>
    <dgm:cxn modelId="{0EBEB5A2-2C9F-4A8E-8837-23D70B872667}" type="presParOf" srcId="{D078DA34-16BF-4A18-88C2-F2BD5EFFCFB4}" destId="{E00F18D6-EC9A-44C1-B4BF-51234D234BD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BDCF8-8676-416E-8099-FD8F3BEF383A}">
      <dsp:nvSpPr>
        <dsp:cNvPr id="0" name=""/>
        <dsp:cNvSpPr/>
      </dsp:nvSpPr>
      <dsp:spPr>
        <a:xfrm>
          <a:off x="927576" y="0"/>
          <a:ext cx="2013585" cy="201358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ln w="9525">
                <a:solidFill>
                  <a:schemeClr val="tx1"/>
                </a:solidFill>
              </a:ln>
              <a:solidFill>
                <a:schemeClr val="tx1"/>
              </a:solidFill>
            </a:rPr>
            <a:t>宗教</a:t>
          </a:r>
        </a:p>
      </dsp:txBody>
      <dsp:txXfrm>
        <a:off x="1405802" y="151018"/>
        <a:ext cx="1057132" cy="342309"/>
      </dsp:txXfrm>
    </dsp:sp>
    <dsp:sp modelId="{6CE64C27-EB7B-4193-97F1-0F2F80CF121E}">
      <dsp:nvSpPr>
        <dsp:cNvPr id="0" name=""/>
        <dsp:cNvSpPr/>
      </dsp:nvSpPr>
      <dsp:spPr>
        <a:xfrm>
          <a:off x="1179274" y="503396"/>
          <a:ext cx="1510188" cy="1510188"/>
        </a:xfrm>
        <a:prstGeom prst="ellipse">
          <a:avLst/>
        </a:prstGeom>
        <a:solidFill>
          <a:schemeClr val="accent1">
            <a:lumMod val="60000"/>
            <a:lumOff val="40000"/>
            <a:alpha val="89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国家</a:t>
          </a:r>
        </a:p>
      </dsp:txBody>
      <dsp:txXfrm>
        <a:off x="1400436" y="880943"/>
        <a:ext cx="1067864" cy="755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3BA2F-28CB-4FF7-8349-D85658C7D222}">
      <dsp:nvSpPr>
        <dsp:cNvPr id="0" name=""/>
        <dsp:cNvSpPr/>
      </dsp:nvSpPr>
      <dsp:spPr>
        <a:xfrm>
          <a:off x="930909" y="0"/>
          <a:ext cx="2025968" cy="2025968"/>
        </a:xfrm>
        <a:prstGeom prst="ellipse">
          <a:avLst/>
        </a:prstGeom>
        <a:solidFill>
          <a:schemeClr val="accent1">
            <a:lumMod val="60000"/>
            <a:lumOff val="40000"/>
            <a:alpha val="89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国家</a:t>
          </a:r>
        </a:p>
      </dsp:txBody>
      <dsp:txXfrm>
        <a:off x="1412076" y="151947"/>
        <a:ext cx="1063633" cy="344414"/>
      </dsp:txXfrm>
    </dsp:sp>
    <dsp:sp modelId="{268AF0D5-41DB-463B-8335-7CFFCE241911}">
      <dsp:nvSpPr>
        <dsp:cNvPr id="0" name=""/>
        <dsp:cNvSpPr/>
      </dsp:nvSpPr>
      <dsp:spPr>
        <a:xfrm>
          <a:off x="1184155" y="506491"/>
          <a:ext cx="1519476" cy="1519476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宗教</a:t>
          </a:r>
        </a:p>
      </dsp:txBody>
      <dsp:txXfrm>
        <a:off x="1406677" y="886360"/>
        <a:ext cx="1074431" cy="7597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BDCF8-8676-416E-8099-FD8F3BEF383A}">
      <dsp:nvSpPr>
        <dsp:cNvPr id="0" name=""/>
        <dsp:cNvSpPr/>
      </dsp:nvSpPr>
      <dsp:spPr>
        <a:xfrm>
          <a:off x="144895" y="0"/>
          <a:ext cx="2013586" cy="2013586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en-US" altLang="ja-JP" sz="1400" kern="12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en-US" altLang="ja-JP" sz="900" kern="12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宗教</a:t>
          </a:r>
        </a:p>
      </dsp:txBody>
      <dsp:txXfrm>
        <a:off x="623121" y="151018"/>
        <a:ext cx="1057132" cy="342309"/>
      </dsp:txXfrm>
    </dsp:sp>
    <dsp:sp modelId="{6CE64C27-EB7B-4193-97F1-0F2F80CF121E}">
      <dsp:nvSpPr>
        <dsp:cNvPr id="0" name=""/>
        <dsp:cNvSpPr/>
      </dsp:nvSpPr>
      <dsp:spPr>
        <a:xfrm>
          <a:off x="1576544" y="0"/>
          <a:ext cx="2007072" cy="2013580"/>
        </a:xfrm>
        <a:prstGeom prst="ellipse">
          <a:avLst/>
        </a:prstGeom>
        <a:solidFill>
          <a:schemeClr val="accent1">
            <a:lumMod val="40000"/>
            <a:lumOff val="60000"/>
            <a:alpha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baseline="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国家</a:t>
          </a:r>
        </a:p>
      </dsp:txBody>
      <dsp:txXfrm>
        <a:off x="1870473" y="503395"/>
        <a:ext cx="1419214" cy="10067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F2FD2-B12F-478C-9FA0-0D20B420136F}">
      <dsp:nvSpPr>
        <dsp:cNvPr id="0" name=""/>
        <dsp:cNvSpPr/>
      </dsp:nvSpPr>
      <dsp:spPr>
        <a:xfrm>
          <a:off x="275589" y="0"/>
          <a:ext cx="2032000" cy="203200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宗教</a:t>
          </a:r>
        </a:p>
      </dsp:txBody>
      <dsp:txXfrm>
        <a:off x="573169" y="508000"/>
        <a:ext cx="143684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6C0333-627C-4D1E-A9F5-EC8411146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E462476-7D33-465A-809D-3402CE306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1926BE-A546-413F-B048-13BA14DC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6F64F6-C6A9-4F94-8793-CA017282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6809D8-E5AC-4BD9-8AD9-8A4E0763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0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A0DE02-CF67-4A98-A34D-E398307E6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C9B7FC-A91F-45B1-AD79-0B63C3F1A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6BC3C1-0CC0-4ED4-8F4D-64AF217B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9AE649-C87F-4622-B58C-A42D2D92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9E11A6-1B60-4E17-B893-54831885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57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4952E9F-7344-41B9-9E0D-2B9FD2ABE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84DD88-33F7-4118-8EA8-51174974C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85980A-81B5-4AA3-A7FA-7BA7D482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1DB82E-A55F-430A-8DB1-27E96B7BB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C6061C-D355-4DE3-8FD3-267066C18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59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D23C88-54A6-467E-87D5-AB7DA6B2E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EFC838-163B-460C-B912-A27C6FFED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FDC69A-1CA0-4328-8885-19F2876C7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9BA2F8-DC6C-4ACF-B636-183558B28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765479-80C8-4C22-A330-189E6F658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82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C0BAA7-4184-416C-B584-D006C809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A9B414-EB77-4637-86E0-0656F9578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49F9E2-8304-4908-A9E3-2F26C16B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4F4DE6-E2D3-4B2D-A835-0BCEDF96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DF0B03-B3C3-429F-BDDF-0029F4B09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7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99FE07-6982-418C-87E4-54F599E4C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0BA081-685C-427F-8657-C6C7E687C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D93243-8EEE-4137-9FA1-E81D43182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8D8FDA-C840-405A-905A-CA51FAD0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0AFCAC-B717-4A5F-84AA-6FAACF04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BA86AB-132B-4542-BAF0-2A824D92E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12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BE6244-0EFC-4FA8-9BF0-6ADE6AD88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E2D745-AAB0-4264-A4FA-17F58B98A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BFE6F6-2DFE-4D7C-898F-77E4CDA91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AC6B2F5-2B66-4F6F-B9BB-9D4853E4C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566BE4-B862-48C0-9BB5-880E0C7CB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D6A00F6-F8CF-4DA2-9620-2959B2253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F11CDF0-DFAD-4574-B3F4-4B3D0304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84D13A6-1898-4644-AED0-DBF79249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9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4C2D83-9895-464F-9A79-9DE8CB1A5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2F68558-6C7C-40B0-BEED-D91932B0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DFAD61-530C-4198-913C-9DE0231B1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1A60BC1-7540-4E96-A3AC-32C1141AB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86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F4B058-20CD-4BB4-A154-679EE5C56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7EFD63B-BA6F-456B-BAF4-480BCB07F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0655E6-EC55-4097-A784-32979F0DF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4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288361-517F-486A-B139-8648F155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11B46A-3095-4E60-82EA-8EA74A420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D93916-7818-42B7-8595-FD27090E8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C89802-7A0E-448F-B7A0-59E6351E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1CF4C5-363D-4886-86A6-E446A323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D3F058-0A77-4187-BFFC-E40307E9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81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1FD98E-15AA-44E3-8DA2-02A8430F5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385AE6-120A-4783-AE7C-C6AFE2294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B2C22B-4A98-41F7-A377-04ED28981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9886AE-8BCF-4FFE-AB8E-FB39862BB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181ED1-24A5-43A5-BBB0-49648E177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11F359-8049-45AF-AAAA-038B9019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1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5E8F9AF-6593-474E-8529-2F17D4750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C4C512-8578-4C3B-A9FE-46F35ADA9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9181D-0F51-4CCE-9C11-B02C6E178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7E07-CB1E-4676-8609-9A9E252E378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2409E3-99DA-4199-AC0A-90F4252B0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201DA5-79FC-48D8-A92F-F8719928FF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6A1B5-C7EA-4DF4-B2E4-EB72C3890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4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8596B7BE-0833-487C-AC86-2EE3DD536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4851"/>
            <a:ext cx="7886700" cy="64833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宗教と国家の包含関係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DF08216E-A503-4554-8D99-26C04C421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9878" y="1124903"/>
            <a:ext cx="3868340" cy="50478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単一宗教主流型</a:t>
            </a:r>
          </a:p>
        </p:txBody>
      </p:sp>
      <p:graphicFrame>
        <p:nvGraphicFramePr>
          <p:cNvPr id="20" name="コンテンツ プレースホルダー 19">
            <a:extLst>
              <a:ext uri="{FF2B5EF4-FFF2-40B4-BE49-F238E27FC236}">
                <a16:creationId xmlns:a16="http://schemas.microsoft.com/office/drawing/2014/main" id="{29662384-E176-427F-828F-D90851533AA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2164895"/>
              </p:ext>
            </p:extLst>
          </p:nvPr>
        </p:nvGraphicFramePr>
        <p:xfrm>
          <a:off x="489877" y="1758315"/>
          <a:ext cx="3868738" cy="2013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15929EE4-61E0-4BE4-BBAB-02BBECE48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557" y="1124903"/>
            <a:ext cx="3887391" cy="50478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ケイサロパピズム型</a:t>
            </a:r>
          </a:p>
        </p:txBody>
      </p:sp>
      <p:graphicFrame>
        <p:nvGraphicFramePr>
          <p:cNvPr id="21" name="コンテンツ プレースホルダー 20">
            <a:extLst>
              <a:ext uri="{FF2B5EF4-FFF2-40B4-BE49-F238E27FC236}">
                <a16:creationId xmlns:a16="http://schemas.microsoft.com/office/drawing/2014/main" id="{AD1713E0-86C6-4019-AC80-7B857312CE33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72391699"/>
              </p:ext>
            </p:extLst>
          </p:nvPr>
        </p:nvGraphicFramePr>
        <p:xfrm>
          <a:off x="4782161" y="1758316"/>
          <a:ext cx="3887787" cy="202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テキスト プレースホルダー 7">
            <a:extLst>
              <a:ext uri="{FF2B5EF4-FFF2-40B4-BE49-F238E27FC236}">
                <a16:creationId xmlns:a16="http://schemas.microsoft.com/office/drawing/2014/main" id="{56FBA903-C15C-46DA-962E-3E70135B628F}"/>
              </a:ext>
            </a:extLst>
          </p:cNvPr>
          <p:cNvSpPr txBox="1">
            <a:spLocks/>
          </p:cNvSpPr>
          <p:nvPr/>
        </p:nvSpPr>
        <p:spPr>
          <a:xfrm>
            <a:off x="489878" y="4098532"/>
            <a:ext cx="3868340" cy="504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7" name="コンテンツ プレースホルダー 8">
            <a:extLst>
              <a:ext uri="{FF2B5EF4-FFF2-40B4-BE49-F238E27FC236}">
                <a16:creationId xmlns:a16="http://schemas.microsoft.com/office/drawing/2014/main" id="{626E1ED9-68F1-41E8-BF06-666B31B8B778}"/>
              </a:ext>
            </a:extLst>
          </p:cNvPr>
          <p:cNvSpPr txBox="1">
            <a:spLocks/>
          </p:cNvSpPr>
          <p:nvPr/>
        </p:nvSpPr>
        <p:spPr>
          <a:xfrm>
            <a:off x="512909" y="4685667"/>
            <a:ext cx="3868340" cy="2257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8" name="テキスト プレースホルダー 9">
            <a:extLst>
              <a:ext uri="{FF2B5EF4-FFF2-40B4-BE49-F238E27FC236}">
                <a16:creationId xmlns:a16="http://schemas.microsoft.com/office/drawing/2014/main" id="{E53E56B4-9FD9-492C-B1EC-61A43FE6D2F8}"/>
              </a:ext>
            </a:extLst>
          </p:cNvPr>
          <p:cNvSpPr txBox="1">
            <a:spLocks/>
          </p:cNvSpPr>
          <p:nvPr/>
        </p:nvSpPr>
        <p:spPr>
          <a:xfrm>
            <a:off x="4782557" y="4098532"/>
            <a:ext cx="3887391" cy="504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9" name="コンテンツ プレースホルダー 10">
            <a:extLst>
              <a:ext uri="{FF2B5EF4-FFF2-40B4-BE49-F238E27FC236}">
                <a16:creationId xmlns:a16="http://schemas.microsoft.com/office/drawing/2014/main" id="{B7F5EC8F-739C-4991-90E6-A16946CE28B5}"/>
              </a:ext>
            </a:extLst>
          </p:cNvPr>
          <p:cNvSpPr txBox="1">
            <a:spLocks/>
          </p:cNvSpPr>
          <p:nvPr/>
        </p:nvSpPr>
        <p:spPr>
          <a:xfrm>
            <a:off x="4782556" y="4731194"/>
            <a:ext cx="3887391" cy="2257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2" name="テキスト プレースホルダー 7">
            <a:extLst>
              <a:ext uri="{FF2B5EF4-FFF2-40B4-BE49-F238E27FC236}">
                <a16:creationId xmlns:a16="http://schemas.microsoft.com/office/drawing/2014/main" id="{23E3BB58-934B-4FA2-B00A-83B6EBDACD8B}"/>
              </a:ext>
            </a:extLst>
          </p:cNvPr>
          <p:cNvSpPr txBox="1">
            <a:spLocks/>
          </p:cNvSpPr>
          <p:nvPr/>
        </p:nvSpPr>
        <p:spPr>
          <a:xfrm>
            <a:off x="489878" y="4097782"/>
            <a:ext cx="3868340" cy="504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デュオスント型</a:t>
            </a:r>
          </a:p>
        </p:txBody>
      </p:sp>
      <p:graphicFrame>
        <p:nvGraphicFramePr>
          <p:cNvPr id="23" name="コンテンツ プレースホルダー 19">
            <a:extLst>
              <a:ext uri="{FF2B5EF4-FFF2-40B4-BE49-F238E27FC236}">
                <a16:creationId xmlns:a16="http://schemas.microsoft.com/office/drawing/2014/main" id="{BA47F836-CCD1-4E0B-884E-D4161511F0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459920"/>
              </p:ext>
            </p:extLst>
          </p:nvPr>
        </p:nvGraphicFramePr>
        <p:xfrm>
          <a:off x="512511" y="4684918"/>
          <a:ext cx="3868738" cy="2013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4" name="テキスト プレースホルダー 9">
            <a:extLst>
              <a:ext uri="{FF2B5EF4-FFF2-40B4-BE49-F238E27FC236}">
                <a16:creationId xmlns:a16="http://schemas.microsoft.com/office/drawing/2014/main" id="{539B336A-8764-46D9-8278-ADE06B747516}"/>
              </a:ext>
            </a:extLst>
          </p:cNvPr>
          <p:cNvSpPr txBox="1">
            <a:spLocks/>
          </p:cNvSpPr>
          <p:nvPr/>
        </p:nvSpPr>
        <p:spPr>
          <a:xfrm>
            <a:off x="4782557" y="4097782"/>
            <a:ext cx="3887391" cy="5047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ディアスポラ型</a:t>
            </a:r>
          </a:p>
        </p:txBody>
      </p:sp>
      <p:graphicFrame>
        <p:nvGraphicFramePr>
          <p:cNvPr id="25" name="コンテンツ プレースホルダー 20">
            <a:extLst>
              <a:ext uri="{FF2B5EF4-FFF2-40B4-BE49-F238E27FC236}">
                <a16:creationId xmlns:a16="http://schemas.microsoft.com/office/drawing/2014/main" id="{3A9EF74B-D30C-406A-81F5-6519BD1B0F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532958"/>
              </p:ext>
            </p:extLst>
          </p:nvPr>
        </p:nvGraphicFramePr>
        <p:xfrm>
          <a:off x="5165937" y="4646227"/>
          <a:ext cx="3686890" cy="2072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7" name="図表 26">
            <a:extLst>
              <a:ext uri="{FF2B5EF4-FFF2-40B4-BE49-F238E27FC236}">
                <a16:creationId xmlns:a16="http://schemas.microsoft.com/office/drawing/2014/main" id="{E0FD8CAC-835C-49E3-9E0E-A13947E643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1478614"/>
              </p:ext>
            </p:extLst>
          </p:nvPr>
        </p:nvGraphicFramePr>
        <p:xfrm>
          <a:off x="5484959" y="4666504"/>
          <a:ext cx="258318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B7A0E9C-3236-44B1-A837-15FA9CA905A3}"/>
              </a:ext>
            </a:extLst>
          </p:cNvPr>
          <p:cNvSpPr txBox="1"/>
          <p:nvPr/>
        </p:nvSpPr>
        <p:spPr>
          <a:xfrm>
            <a:off x="1225207" y="991232"/>
            <a:ext cx="2060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single  religion  major</a:t>
            </a:r>
            <a:endParaRPr kumimoji="1" lang="ja-JP" altLang="en-US" sz="1400" b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5D885FA-C4D5-4AEE-AD66-CBCA956E3112}"/>
              </a:ext>
            </a:extLst>
          </p:cNvPr>
          <p:cNvSpPr txBox="1"/>
          <p:nvPr/>
        </p:nvSpPr>
        <p:spPr>
          <a:xfrm>
            <a:off x="6056640" y="993098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caesaropapism</a:t>
            </a:r>
            <a:endParaRPr kumimoji="1" lang="ja-JP" altLang="en-US" sz="14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9B698AE-ACA6-4EBA-956E-810D62EE315A}"/>
              </a:ext>
            </a:extLst>
          </p:cNvPr>
          <p:cNvSpPr txBox="1"/>
          <p:nvPr/>
        </p:nvSpPr>
        <p:spPr>
          <a:xfrm>
            <a:off x="1841246" y="3970653"/>
            <a:ext cx="998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Duo Sunt</a:t>
            </a:r>
            <a:endParaRPr kumimoji="1" lang="ja-JP" altLang="en-US" sz="14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7D70C0B-F66B-494E-9525-38E1C541A221}"/>
              </a:ext>
            </a:extLst>
          </p:cNvPr>
          <p:cNvSpPr txBox="1"/>
          <p:nvPr/>
        </p:nvSpPr>
        <p:spPr>
          <a:xfrm>
            <a:off x="6257015" y="3958643"/>
            <a:ext cx="93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diaspora</a:t>
            </a:r>
            <a:endParaRPr kumimoji="1" lang="ja-JP" altLang="en-US" sz="1400" b="1" dirty="0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6492955A-ABAC-41C5-8EA2-8A07CA5EAD53}"/>
              </a:ext>
            </a:extLst>
          </p:cNvPr>
          <p:cNvCxnSpPr/>
          <p:nvPr/>
        </p:nvCxnSpPr>
        <p:spPr>
          <a:xfrm>
            <a:off x="512511" y="3958643"/>
            <a:ext cx="802386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9ACCFF1-B18F-401D-8DE9-47B9FC730ED6}"/>
              </a:ext>
            </a:extLst>
          </p:cNvPr>
          <p:cNvCxnSpPr/>
          <p:nvPr/>
        </p:nvCxnSpPr>
        <p:spPr>
          <a:xfrm>
            <a:off x="4570387" y="1124903"/>
            <a:ext cx="0" cy="5740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44E9897-4F6E-42B9-BA56-45817B6674C6}"/>
              </a:ext>
            </a:extLst>
          </p:cNvPr>
          <p:cNvSpPr txBox="1"/>
          <p:nvPr/>
        </p:nvSpPr>
        <p:spPr>
          <a:xfrm>
            <a:off x="0" y="9531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/>
              <a:t>20191223</a:t>
            </a:r>
          </a:p>
          <a:p>
            <a:pPr algn="ctr"/>
            <a:r>
              <a:rPr kumimoji="1" lang="en-US" altLang="ja-JP" sz="1400" dirty="0"/>
              <a:t>Jun Saito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8657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29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P丸ゴシック体E</vt:lpstr>
      <vt:lpstr>游ゴシック</vt:lpstr>
      <vt:lpstr>游ゴシック Light</vt:lpstr>
      <vt:lpstr>Arial</vt:lpstr>
      <vt:lpstr>Office テーマ</vt:lpstr>
      <vt:lpstr>宗教と国家の包含関係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Jun</dc:creator>
  <cp:lastModifiedBy>Saito Jun</cp:lastModifiedBy>
  <cp:revision>10</cp:revision>
  <dcterms:created xsi:type="dcterms:W3CDTF">2019-12-23T04:58:52Z</dcterms:created>
  <dcterms:modified xsi:type="dcterms:W3CDTF">2019-12-23T09:21:11Z</dcterms:modified>
</cp:coreProperties>
</file>